
<file path=[Content_Types].xml><?xml version="1.0" encoding="utf-8"?>
<Types xmlns="http://schemas.openxmlformats.org/package/2006/content-types">
  <Default Extension="emf" ContentType="image/x-emf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15"/>
  </p:notesMasterIdLst>
  <p:sldIdLst>
    <p:sldId id="260" r:id="rId2"/>
    <p:sldId id="262" r:id="rId3"/>
    <p:sldId id="266" r:id="rId4"/>
    <p:sldId id="278" r:id="rId5"/>
    <p:sldId id="270" r:id="rId6"/>
    <p:sldId id="263" r:id="rId7"/>
    <p:sldId id="267" r:id="rId8"/>
    <p:sldId id="271" r:id="rId9"/>
    <p:sldId id="264" r:id="rId10"/>
    <p:sldId id="268" r:id="rId11"/>
    <p:sldId id="265" r:id="rId12"/>
    <p:sldId id="273" r:id="rId13"/>
    <p:sldId id="277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8586" autoAdjust="0"/>
  </p:normalViewPr>
  <p:slideViewPr>
    <p:cSldViewPr snapToGrid="0">
      <p:cViewPr varScale="1">
        <p:scale>
          <a:sx n="99" d="100"/>
          <a:sy n="99" d="100"/>
        </p:scale>
        <p:origin x="1338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6c9354c86c_2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6c9354c86c_2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c9354c86c_2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c9354c86c_2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6c9354c86c_2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6c9354c86c_2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20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6c9354c86c_2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6c9354c86c_2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6c9354c86c_2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6c9354c86c_2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6c9354c86c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6c9354c86c_2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6c9354c86c_2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6c9354c86c_2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6c9354c86c_2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6c9354c86c_2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c9354c86c_2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c9354c86c_2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c9354c86c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c9354c86c_2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6c9354c86c_2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6c9354c86c_2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6c9354c86c_2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6c9354c86c_2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4">
  <p:cSld name="TITLE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subTitle" idx="1"/>
          </p:nvPr>
        </p:nvSpPr>
        <p:spPr>
          <a:xfrm>
            <a:off x="5044900" y="3146700"/>
            <a:ext cx="3787500" cy="15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1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sp>
        <p:nvSpPr>
          <p:cNvPr id="17" name="Google Shape;17;p6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2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sp>
        <p:nvSpPr>
          <p:cNvPr id="21" name="Google Shape;21;p7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3">
  <p:cSld name="SECTION_HEADER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4">
  <p:cSld name="SECTION_HEADER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sp>
        <p:nvSpPr>
          <p:cNvPr id="29" name="Google Shape;29;p9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5">
  <p:cSld name="SECTION_HEADER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6">
  <p:cSld name="SECTION_HEADER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7">
  <p:cSld name="SECTION_HEADER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9">
  <p:cSld name="SECTION_HEADER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10">
  <p:cSld name="SECTION_HEADER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5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12">
  <p:cSld name="SECTION_HEADER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8407800" cy="21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2">
  <p:cSld name="TITLE_AND_BOD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60" r:id="rId9"/>
    <p:sldLayoutId id="2147483661" r:id="rId10"/>
    <p:sldLayoutId id="2147483664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3.png"/><Relationship Id="rId5" Type="http://schemas.openxmlformats.org/officeDocument/2006/relationships/image" Target="../media/image14.emf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3.png"/><Relationship Id="rId5" Type="http://schemas.openxmlformats.org/officeDocument/2006/relationships/hyperlink" Target="https://www.ted.com/talks/thasunda_duckett_6_ways_to_improve_your_relationship_with_money?language=en" TargetMode="Externa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8"/>
          <p:cNvSpPr txBox="1">
            <a:spLocks noGrp="1"/>
          </p:cNvSpPr>
          <p:nvPr>
            <p:ph type="subTitle" idx="1"/>
          </p:nvPr>
        </p:nvSpPr>
        <p:spPr>
          <a:xfrm>
            <a:off x="5044900" y="3146700"/>
            <a:ext cx="3787500" cy="15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Budget Management</a:t>
            </a:r>
            <a:endParaRPr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46"/>
    </mc:Choice>
    <mc:Fallback xmlns="">
      <p:transition spd="slow" advTm="244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0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 budget is a financial plan that takes into account estimated revenue and expenses over a certain period of time.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Re-evaluated periodically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Three types of budgets: balanced budget, surplus budget, or a deficit budget. 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Google Shape;110;p30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a budget?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901"/>
    </mc:Choice>
    <mc:Fallback xmlns="">
      <p:transition spd="slow" advTm="96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4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Control spending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 tool for decision making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Plan and monitor where your money is going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Improve financial situation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Save money for goals and dreams 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4" name="Google Shape;134;p34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Purpose of a Budget	</a:t>
            </a:r>
            <a:endParaRPr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765"/>
    </mc:Choice>
    <mc:Fallback xmlns="">
      <p:transition spd="slow" advTm="497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1418AC-467F-4BC0-91EF-F54778F44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Goals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96850C-AB40-4CF5-9C62-E3C5F56999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49" y="913708"/>
            <a:ext cx="6291805" cy="3316083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2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444"/>
    </mc:Choice>
    <mc:Fallback xmlns="">
      <p:transition spd="slow" advTm="444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8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Income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Fixed expenses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Flexible expenses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Unplanned expenses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8" name="Google Shape;158;p38"/>
          <p:cNvSpPr txBox="1">
            <a:spLocks noGrp="1"/>
          </p:cNvSpPr>
          <p:nvPr>
            <p:ph type="title"/>
          </p:nvPr>
        </p:nvSpPr>
        <p:spPr>
          <a:xfrm>
            <a:off x="2921871" y="352375"/>
            <a:ext cx="6222129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Basic Components to Budgeting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95"/>
    </mc:Choice>
    <mc:Fallback xmlns="">
      <p:transition spd="slow" advTm="400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1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When you are ready to start budgeting, start with </a:t>
            </a: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finding your regular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source of income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Examples: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“Take home money”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Money earned from working</a:t>
            </a:r>
          </a:p>
          <a:p>
            <a:pPr lvl="8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6" name="Google Shape;116;p31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Income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028"/>
    </mc:Choice>
    <mc:Fallback xmlns="">
      <p:transition spd="slow" advTm="590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5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Any expense that does not change from period to period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Examples:</a:t>
            </a:r>
          </a:p>
          <a:p>
            <a:pPr marL="342900" lvl="1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Rent </a:t>
            </a:r>
          </a:p>
          <a:p>
            <a:pPr marL="342900" lvl="1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Utilities</a:t>
            </a:r>
          </a:p>
          <a:p>
            <a:pPr marL="342900" lvl="1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Loan payments</a:t>
            </a:r>
          </a:p>
          <a:p>
            <a:pPr marL="342900" lvl="1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Subscriptions</a:t>
            </a:r>
          </a:p>
          <a:p>
            <a:pPr marL="342900" lvl="1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Insurance</a:t>
            </a:r>
          </a:p>
        </p:txBody>
      </p:sp>
      <p:sp>
        <p:nvSpPr>
          <p:cNvPr id="140" name="Google Shape;140;p35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Fixed Expenses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43"/>
    </mc:Choice>
    <mc:Fallback xmlns="">
      <p:transition spd="slow" advTm="306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9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An expense that can be cut back or eliminated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Examples: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Groceries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Dining out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Entertainment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Shopping – buying items you don’t necessarily need</a:t>
            </a:r>
          </a:p>
        </p:txBody>
      </p:sp>
      <p:sp>
        <p:nvSpPr>
          <p:cNvPr id="164" name="Google Shape;164;p39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Flexible Expenses</a:t>
            </a:r>
            <a:endParaRPr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410"/>
    </mc:Choice>
    <mc:Fallback xmlns="">
      <p:transition spd="slow" advTm="354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2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Expenses that you did not see coming or that you did not plan for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Examples: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Car repair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Home repair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Medical emergency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Moving expenses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Job loss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Google Shape;122;p32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Unplanned Expenses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41"/>
    </mc:Choice>
    <mc:Fallback xmlns="">
      <p:transition spd="slow" advTm="342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6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How to understand the end result of the budget: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Surplus budget: income/revenues exceed expenses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Balanced budget: income/revenues are expected to equal expenses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Deficit budget: expenses will exceed income/revenues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/>
          </a:p>
        </p:txBody>
      </p:sp>
      <p:sp>
        <p:nvSpPr>
          <p:cNvPr id="146" name="Google Shape;146;p36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Understanding the Numbers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285"/>
    </mc:Choice>
    <mc:Fallback xmlns="">
      <p:transition spd="slow" advTm="672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3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https://www.ted.com/talks/thasunda_duckett_6_ways_to_improve_your_relationship_with_money?language=en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8" name="Google Shape;128;p33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Ted Talk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48"/>
    </mc:Choice>
    <mc:Fallback xmlns="">
      <p:transition spd="slow" advTm="343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1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8407800" cy="215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6" name="Google Shape;176;p41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Reflection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266</Words>
  <Application>Microsoft Office PowerPoint</Application>
  <PresentationFormat>On-screen Show (16:9)</PresentationFormat>
  <Paragraphs>58</Paragraphs>
  <Slides>13</Slides>
  <Notes>13</Notes>
  <HiddenSlides>0</HiddenSlides>
  <MMClips>11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Simple Light</vt:lpstr>
      <vt:lpstr>PowerPoint Presentation</vt:lpstr>
      <vt:lpstr>What is a budget?</vt:lpstr>
      <vt:lpstr>Purpose of a Budget </vt:lpstr>
      <vt:lpstr>Set Goals</vt:lpstr>
      <vt:lpstr>Basic Components to Budgeting</vt:lpstr>
      <vt:lpstr>Income</vt:lpstr>
      <vt:lpstr>Fixed Expenses</vt:lpstr>
      <vt:lpstr>Flexible Expenses</vt:lpstr>
      <vt:lpstr>Unplanned Expenses</vt:lpstr>
      <vt:lpstr>Understanding the Numbers</vt:lpstr>
      <vt:lpstr>Ted Talk</vt:lpstr>
      <vt:lpstr>Reflection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Leininger, Cassidy</dc:creator>
  <cp:lastModifiedBy>cassidy leininger</cp:lastModifiedBy>
  <cp:revision>31</cp:revision>
  <dcterms:modified xsi:type="dcterms:W3CDTF">2021-03-23T17:43:52Z</dcterms:modified>
</cp:coreProperties>
</file>