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5"/>
  </p:notesMasterIdLst>
  <p:sldIdLst>
    <p:sldId id="257" r:id="rId2"/>
    <p:sldId id="262" r:id="rId3"/>
    <p:sldId id="264" r:id="rId4"/>
    <p:sldId id="279" r:id="rId5"/>
    <p:sldId id="272" r:id="rId6"/>
    <p:sldId id="268" r:id="rId7"/>
    <p:sldId id="270" r:id="rId8"/>
    <p:sldId id="271" r:id="rId9"/>
    <p:sldId id="266" r:id="rId10"/>
    <p:sldId id="267" r:id="rId11"/>
    <p:sldId id="273" r:id="rId12"/>
    <p:sldId id="274" r:id="rId13"/>
    <p:sldId id="278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47644" autoAdjust="0"/>
  </p:normalViewPr>
  <p:slideViewPr>
    <p:cSldViewPr snapToGrid="0">
      <p:cViewPr varScale="1">
        <p:scale>
          <a:sx n="69" d="100"/>
          <a:sy n="69" d="100"/>
        </p:scale>
        <p:origin x="2238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c9354c86c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c9354c86c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c9354c86c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c9354c86c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c9354c86c_2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c9354c86c_2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c9354c86c_2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6c9354c86c_2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c9354c86c_2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c9354c86c_2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c9354c86c_2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c9354c86c_2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0" i="0" dirty="0">
              <a:solidFill>
                <a:srgbClr val="333333"/>
              </a:solidFill>
              <a:effectLst/>
              <a:latin typeface="Roboto-Regular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c9354c86c_2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c9354c86c_2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6c9354c86c_2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6c9354c86c_2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c9354c86c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c9354c86c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6c9354c86c_2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6c9354c86c_2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6c9354c86c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6c9354c86c_2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6c9354c86c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6c9354c86c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ubTitle" idx="1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2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4">
  <p:cSld name="SECTION_HEADER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5">
  <p:cSld name="SECTION_HEADER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6">
  <p:cSld name="SECTION_HEADER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7">
  <p:cSld name="SECTION_HEADER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9">
  <p:cSld name="SECTION_HEADER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0">
  <p:cSld name="SECTION_HEADER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1">
  <p:cSld name="SECTION_HEADER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8407800" cy="28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2">
  <p:cSld name="SECTION_HEADER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8407800" cy="21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3">
  <p:cSld name="SECTION_HEADER_2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8516400" cy="21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1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63" r:id="rId9"/>
    <p:sldLayoutId id="2147483664" r:id="rId10"/>
    <p:sldLayoutId id="2147483665" r:id="rId11"/>
    <p:sldLayoutId id="214748366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3.png"/><Relationship Id="rId5" Type="http://schemas.openxmlformats.org/officeDocument/2006/relationships/hyperlink" Target="https://www.shrm.org/hr-today/news/hr-magazine/pages/0915-face-time.aspx" TargetMode="Externa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3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3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3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3.png"/><Relationship Id="rId5" Type="http://schemas.openxmlformats.org/officeDocument/2006/relationships/hyperlink" Target="https://www.ted.com/talks/celeste_headlee_10_ways_to_have_a_better_conversation?referrer=playlist-the_art_of_meaningful_conversa#t-674685" TargetMode="External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5"/>
          <p:cNvSpPr txBox="1">
            <a:spLocks noGrp="1"/>
          </p:cNvSpPr>
          <p:nvPr>
            <p:ph type="subTitle" idx="1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Face to Face Communication</a:t>
            </a:r>
            <a:endParaRPr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35"/>
    </mc:Choice>
    <mc:Fallback xmlns="">
      <p:transition spd="slow" advTm="43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0"/>
          <p:cNvSpPr txBox="1">
            <a:spLocks noGrp="1"/>
          </p:cNvSpPr>
          <p:nvPr>
            <p:ph type="subTitle" idx="1"/>
          </p:nvPr>
        </p:nvSpPr>
        <p:spPr>
          <a:xfrm>
            <a:off x="318150" y="1144745"/>
            <a:ext cx="5605200" cy="12354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tool that enables you to give instantaneous feedback, forge meaningful human connections and, get a glimpse into what other people are thinking and feeling”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Where do you see the importance of face-to-face communication in your daily life?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5"/>
              </a:rPr>
              <a:t>https://www.shrm.org/hr-today/news/hr-magazine/pages/0915-face-time.aspx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10" name="Google Shape;110;p30"/>
          <p:cNvSpPr txBox="1">
            <a:spLocks noGrp="1"/>
          </p:cNvSpPr>
          <p:nvPr>
            <p:ph type="title"/>
          </p:nvPr>
        </p:nvSpPr>
        <p:spPr>
          <a:xfrm>
            <a:off x="318150" y="122030"/>
            <a:ext cx="694121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face-to-face </a:t>
            </a:r>
            <a:br>
              <a:rPr lang="en-US" dirty="0"/>
            </a:br>
            <a:r>
              <a:rPr lang="en-US" dirty="0"/>
              <a:t>communication?</a:t>
            </a:r>
            <a:br>
              <a:rPr lang="en-US" dirty="0"/>
            </a:br>
            <a:br>
              <a:rPr lang="en-US" dirty="0"/>
            </a:br>
            <a:endParaRPr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89"/>
    </mc:Choice>
    <mc:Fallback xmlns="">
      <p:transition spd="slow" advTm="57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2"/>
          <p:cNvSpPr txBox="1">
            <a:spLocks noGrp="1"/>
          </p:cNvSpPr>
          <p:nvPr>
            <p:ph type="subTitle" idx="1"/>
          </p:nvPr>
        </p:nvSpPr>
        <p:spPr>
          <a:xfrm>
            <a:off x="318150" y="1234961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Clarity of the message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lvl="5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Increasing personal relationships</a:t>
            </a:r>
          </a:p>
          <a:p>
            <a:pPr marL="285750" lvl="5" indent="-285750">
              <a:buFont typeface="Arial" panose="020B0604020202020204" pitchFamily="34" charset="0"/>
              <a:buChar char="•"/>
            </a:pP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5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Friendliness</a:t>
            </a:r>
          </a:p>
          <a:p>
            <a:pPr marL="342900" lvl="5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Feelings of trust</a:t>
            </a:r>
          </a:p>
          <a:p>
            <a:pPr lvl="5"/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5"/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318149" y="352375"/>
            <a:ext cx="6170785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Benefits of Face Communication</a:t>
            </a:r>
            <a:endParaRPr dirty="0"/>
          </a:p>
        </p:txBody>
      </p:sp>
      <p:pic>
        <p:nvPicPr>
          <p:cNvPr id="1026" name="Picture 2" descr="The Importance of Face-To-Face Communication in the Digital Age -  Australian Institute of Business">
            <a:extLst>
              <a:ext uri="{FF2B5EF4-FFF2-40B4-BE49-F238E27FC236}">
                <a16:creationId xmlns:a16="http://schemas.microsoft.com/office/drawing/2014/main" id="{1E617FBE-8F50-4F23-B77E-FA548D204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541" y="3187211"/>
            <a:ext cx="270510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740"/>
    </mc:Choice>
    <mc:Fallback xmlns="">
      <p:transition spd="slow" advTm="109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18150" y="1290440"/>
            <a:ext cx="5605200" cy="36477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Eye contact – linked with sincerity and friendliness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Body language – smile,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nonverbals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 clear with your message and expression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Pause often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Do not interrupt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Ask questions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Listen actively – listen to understand, not to respond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Know your audience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face-to-face communication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5E08C8-65A8-4A8B-A662-070154932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225" y="3581261"/>
            <a:ext cx="2347627" cy="156223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6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264"/>
    </mc:Choice>
    <mc:Fallback xmlns="">
      <p:transition spd="slow" advTm="1242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0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8407800" cy="28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The 7% rule is a concept concerning the communication of emotions. The rules states – 7% of meaning is communicated through spoken word, 38% through tone of voice, 55% through body language and facial expression.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0" name="Google Shape;170;p40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7% Rule</a:t>
            </a:r>
            <a:endParaRPr dirty="0"/>
          </a:p>
        </p:txBody>
      </p:sp>
      <p:pic>
        <p:nvPicPr>
          <p:cNvPr id="2058" name="Picture 10" descr="How to Close More Sales by Using the Right Tone and tonality">
            <a:extLst>
              <a:ext uri="{FF2B5EF4-FFF2-40B4-BE49-F238E27FC236}">
                <a16:creationId xmlns:a16="http://schemas.microsoft.com/office/drawing/2014/main" id="{90D49B80-FFA6-44F6-91E1-457F5CE5E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600" y="2391425"/>
            <a:ext cx="28003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34"/>
    </mc:Choice>
    <mc:Fallback xmlns="">
      <p:transition spd="slow" advTm="606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Nonverbal signals can increase trust, clarity, and interest to your communication when used properly.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More powerful than verbal communication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Types of Nonverbal Cues: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Facial expressions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Body movement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Posture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Gestures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Environment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https://www.helpguide.org/articles/relationships-communication/nonverbal-communication.htm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" name="Google Shape;146;p36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Nonverbal Cues</a:t>
            </a:r>
            <a:endParaRPr dirty="0"/>
          </a:p>
        </p:txBody>
      </p:sp>
      <p:pic>
        <p:nvPicPr>
          <p:cNvPr id="3074" name="Picture 2" descr="The Roles Of Nonverbal Communication | by Michael Patanella | Real Life  Resilience | Medium">
            <a:extLst>
              <a:ext uri="{FF2B5EF4-FFF2-40B4-BE49-F238E27FC236}">
                <a16:creationId xmlns:a16="http://schemas.microsoft.com/office/drawing/2014/main" id="{5E9CE0C1-26A1-401A-8AE1-2B34AB6B0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600" y="2228012"/>
            <a:ext cx="32385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532"/>
    </mc:Choice>
    <mc:Fallback xmlns="">
      <p:transition spd="slow" advTm="77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8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Volume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Type of emotion you communicate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Words you choose to emphasize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Impression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How message is perceived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https://www.afterburner.com/why-is-tone-so-important-when-it-comes-to-communication-in-business/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Google Shape;158;p38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Tone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5CB80E-4C8A-4B45-BD66-858691A586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575" y="2644968"/>
            <a:ext cx="3019425" cy="150971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570"/>
    </mc:Choice>
    <mc:Fallback xmlns="">
      <p:transition spd="slow" advTm="55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9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Steer away from “like” and “um”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If you feel yourself looking for filler words – take a second, pause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Strong word choice uses vocabulary and language to maximize effect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Choice of words is your style of expression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3" indent="-342900"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With friends</a:t>
            </a:r>
          </a:p>
          <a:p>
            <a:pPr marL="342900" lvl="3" indent="-342900"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With professionals </a:t>
            </a:r>
          </a:p>
        </p:txBody>
      </p:sp>
      <p:sp>
        <p:nvSpPr>
          <p:cNvPr id="164" name="Google Shape;164;p39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Word Choice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C1EAFA-7C00-4563-9562-EDC06D235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325" y="3018400"/>
            <a:ext cx="2619375" cy="174307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046"/>
    </mc:Choice>
    <mc:Fallback xmlns="">
      <p:transition spd="slow" advTm="620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4"/>
          <p:cNvSpPr txBox="1">
            <a:spLocks noGrp="1"/>
          </p:cNvSpPr>
          <p:nvPr>
            <p:ph type="subTitle" idx="1"/>
          </p:nvPr>
        </p:nvSpPr>
        <p:spPr>
          <a:xfrm>
            <a:off x="3012000" y="1487277"/>
            <a:ext cx="5605200" cy="32741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Timely – sometimes emailing and texting is a quick and easy way to get information out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2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FYI – Sarah is out of the office today</a:t>
            </a:r>
          </a:p>
          <a:p>
            <a:pPr marL="342900" lvl="2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Can you come to my office when you have a second?</a:t>
            </a:r>
          </a:p>
          <a:p>
            <a:pPr marL="342900" lvl="2" indent="-342900">
              <a:buFont typeface="+mj-lt"/>
              <a:buAutoNum type="arabicPeriod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Ineffective on a larger scale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Responding on impulse is sometimes a factor - expression and word choice</a:t>
            </a:r>
          </a:p>
          <a:p>
            <a:pPr lvl="2"/>
            <a:endParaRPr lang="en-US" dirty="0"/>
          </a:p>
        </p:txBody>
      </p:sp>
      <p:sp>
        <p:nvSpPr>
          <p:cNvPr id="134" name="Google Shape;134;p34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Disadvantages of face-to-face communication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689"/>
    </mc:Choice>
    <mc:Fallback xmlns="">
      <p:transition spd="slow" advTm="756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5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If cellphones are present in any social setting – this affects our ability to communicate with someone in all aspects of face-to-face communication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1. Interferes with human relationships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2. Negative effects on closeness, connection, and conversation quality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140" name="Google Shape;140;p35"/>
          <p:cNvSpPr txBox="1">
            <a:spLocks noGrp="1"/>
          </p:cNvSpPr>
          <p:nvPr>
            <p:ph type="title"/>
          </p:nvPr>
        </p:nvSpPr>
        <p:spPr>
          <a:xfrm>
            <a:off x="2791661" y="352375"/>
            <a:ext cx="6242169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Cell Phones and Communication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B50901-4AA6-4D5F-A3AB-B3EC544A7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825" y="3048050"/>
            <a:ext cx="2619375" cy="1743075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771"/>
    </mc:Choice>
    <mc:Fallback xmlns="">
      <p:transition spd="slow" advTm="727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1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8407800" cy="21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https://www.ted.com/talks/celeste_headlee_10_ways_to_have_a_better_conversation?referrer=playlist-the_art_of_meaningful_conversa#t-674685</a:t>
            </a:r>
            <a:r>
              <a:rPr lang="en-US" sz="1800" dirty="0">
                <a:solidFill>
                  <a:srgbClr val="2E2E2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6" name="Google Shape;176;p41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7228698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Face to Face Conversation: Ted Talk</a:t>
            </a:r>
            <a:endParaRPr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97"/>
    </mc:Choice>
    <mc:Fallback xmlns="">
      <p:transition spd="slow" advTm="29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2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8516400" cy="21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182" name="Google Shape;182;p42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Reflection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7"/>
    </mc:Choice>
    <mc:Fallback xmlns="">
      <p:transition spd="slow" advTm="1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2031</TotalTime>
  <Words>457</Words>
  <Application>Microsoft Office PowerPoint</Application>
  <PresentationFormat>On-screen Show (16:9)</PresentationFormat>
  <Paragraphs>80</Paragraphs>
  <Slides>13</Slides>
  <Notes>12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Roboto-Regular</vt:lpstr>
      <vt:lpstr>Simple Light</vt:lpstr>
      <vt:lpstr>PowerPoint Presentation</vt:lpstr>
      <vt:lpstr>What is face-to-face  communication?  </vt:lpstr>
      <vt:lpstr>Benefits of Face Communication</vt:lpstr>
      <vt:lpstr>Effective face-to-face communication</vt:lpstr>
      <vt:lpstr>7% Rule</vt:lpstr>
      <vt:lpstr>Nonverbal Cues</vt:lpstr>
      <vt:lpstr>Tone</vt:lpstr>
      <vt:lpstr>Word Choice</vt:lpstr>
      <vt:lpstr>Disadvantages of face-to-face communication</vt:lpstr>
      <vt:lpstr>Cell Phones and Communication</vt:lpstr>
      <vt:lpstr>Face to Face Conversation: Ted Talk</vt:lpstr>
      <vt:lpstr>Reflection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Directions</dc:title>
  <dc:creator>Leininger, Cassidy</dc:creator>
  <cp:lastModifiedBy>cassidy leininger</cp:lastModifiedBy>
  <cp:revision>62</cp:revision>
  <dcterms:modified xsi:type="dcterms:W3CDTF">2021-03-23T17:46:33Z</dcterms:modified>
</cp:coreProperties>
</file>