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4"/>
  </p:notesMasterIdLst>
  <p:sldIdLst>
    <p:sldId id="257" r:id="rId2"/>
    <p:sldId id="262" r:id="rId3"/>
    <p:sldId id="266" r:id="rId4"/>
    <p:sldId id="270" r:id="rId5"/>
    <p:sldId id="263" r:id="rId6"/>
    <p:sldId id="267" r:id="rId7"/>
    <p:sldId id="271" r:id="rId8"/>
    <p:sldId id="264" r:id="rId9"/>
    <p:sldId id="268" r:id="rId10"/>
    <p:sldId id="272" r:id="rId11"/>
    <p:sldId id="265" r:id="rId12"/>
    <p:sldId id="278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3602" autoAdjust="0"/>
  </p:normalViewPr>
  <p:slideViewPr>
    <p:cSldViewPr snapToGrid="0">
      <p:cViewPr varScale="1">
        <p:scale>
          <a:sx n="78" d="100"/>
          <a:sy n="78" d="100"/>
        </p:scale>
        <p:origin x="196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c9354c86c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c9354c86c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c9354c86c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c9354c86c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c9354c86c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c9354c86c_2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c9354c86c_2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c9354c86c_2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c9354c86c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c9354c86c_2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c9354c86c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c9354c86c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c9354c86c_2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c9354c86c_2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c9354c86c_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c9354c86c_2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c9354c86c_2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c9354c86c_2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987550" lvl="4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c9354c86c_2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c9354c86c_2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c9354c86c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c9354c86c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c9354c86c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6c9354c86c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2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3">
  <p:cSld name="SECTION_HEADER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4">
  <p:cSld name="SECTION_HEADER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5">
  <p:cSld name="SECTION_HEADER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6">
  <p:cSld name="SECTION_HEADER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7">
  <p:cSld name="SECTION_HEADER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9">
  <p:cSld name="SECTION_HEADER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0">
  <p:cSld name="SECTION_HEADER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11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8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rgbClr val="07376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1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0" r:id="rId9"/>
    <p:sldLayoutId id="2147483661" r:id="rId10"/>
    <p:sldLayoutId id="2147483663" r:id="rId11"/>
    <p:sldLayoutId id="214748366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3.png"/><Relationship Id="rId5" Type="http://schemas.openxmlformats.org/officeDocument/2006/relationships/hyperlink" Target="https://www.ted.com/talks/laura_vanderkam_how_to_gain_control_of_your_free_time#t-700722" TargetMode="Externa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 txBox="1">
            <a:spLocks noGrp="1"/>
          </p:cNvSpPr>
          <p:nvPr>
            <p:ph type="subTitle" idx="1"/>
          </p:nvPr>
        </p:nvSpPr>
        <p:spPr>
          <a:xfrm>
            <a:off x="5044900" y="3146700"/>
            <a:ext cx="3787500" cy="15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Time Management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11"/>
    </mc:Choice>
    <mc:Fallback xmlns="">
      <p:transition spd="slow" advTm="26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Time management is the process of organizing and planning how to divide your time between specific activities.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Good time management enables you to work smarter – not harder – so that you get more done in less time.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https://www.mindtools.com/pages/article/newHTE_00.htm</a:t>
            </a:r>
            <a:endParaRPr dirty="0"/>
          </a:p>
        </p:txBody>
      </p:sp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Time Management? </a:t>
            </a:r>
            <a:endParaRPr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54"/>
    </mc:Choice>
    <mc:Fallback xmlns="">
      <p:transition spd="slow" advTm="66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4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Organizing your day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Making a to do list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Set goals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Prioritizing tasks/Ranking tasks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Manage distractions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Taking breaks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Track your 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Remove non-essential tasks</a:t>
            </a:r>
            <a:endParaRPr dirty="0"/>
          </a:p>
        </p:txBody>
      </p:sp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>
            <a:off x="3012000" y="1325"/>
            <a:ext cx="5907313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Does Time Management Look Like?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686"/>
    </mc:Choice>
    <mc:Fallback xmlns="">
      <p:transition spd="slow" advTm="121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Finish work on 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 a better quality of work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Less procrastination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Less stress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More opportunities to grow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More productivity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https://www.proofhub.com/articles/importance-of-time-management-in-the-workplace</a:t>
            </a:r>
            <a:endParaRPr dirty="0"/>
          </a:p>
        </p:txBody>
      </p:sp>
      <p:sp>
        <p:nvSpPr>
          <p:cNvPr id="158" name="Google Shape;158;p38"/>
          <p:cNvSpPr txBox="1">
            <a:spLocks noGrp="1"/>
          </p:cNvSpPr>
          <p:nvPr>
            <p:ph type="title"/>
          </p:nvPr>
        </p:nvSpPr>
        <p:spPr>
          <a:xfrm>
            <a:off x="3012000" y="120147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are the Benefits of Good Time Management?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02"/>
    </mc:Choice>
    <mc:Fallback xmlns="">
      <p:transition spd="slow" advTm="66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1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Unhealthy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Operating below full potential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Less happy than non-procrastinators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Wasting 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Missing opportunities</a:t>
            </a:r>
            <a:endParaRPr dirty="0"/>
          </a:p>
        </p:txBody>
      </p:sp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Procrastination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13"/>
    </mc:Choice>
    <mc:Fallback xmlns="">
      <p:transition spd="slow" advTm="69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Get a planner/calendar/etc.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Find out where your time is going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Set priorities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Turn your technology off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Balance personal and academic 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Control procrastination</a:t>
            </a:r>
            <a:endParaRPr dirty="0"/>
          </a:p>
        </p:txBody>
      </p:sp>
      <p:sp>
        <p:nvSpPr>
          <p:cNvPr id="140" name="Google Shape;140;p35"/>
          <p:cNvSpPr txBox="1">
            <a:spLocks noGrp="1"/>
          </p:cNvSpPr>
          <p:nvPr>
            <p:ph type="title"/>
          </p:nvPr>
        </p:nvSpPr>
        <p:spPr>
          <a:xfrm>
            <a:off x="3012000" y="13890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Steps for Improving Time Management 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11"/>
    </mc:Choice>
    <mc:Fallback xmlns="">
      <p:transition spd="slow" advTm="60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1. Write it down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Homework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Tests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Important projects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Work/sports schedule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Other planned activities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Check nightly or weekly</a:t>
            </a:r>
          </a:p>
          <a:p>
            <a:pPr lvl="1"/>
            <a:r>
              <a:rPr lang="en-US" dirty="0"/>
              <a:t>2. Cross off your accomplished tasks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Make it a habit</a:t>
            </a:r>
            <a:endParaRPr dirty="0"/>
          </a:p>
        </p:txBody>
      </p:sp>
      <p:sp>
        <p:nvSpPr>
          <p:cNvPr id="164" name="Google Shape;164;p39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 a Planner/Calendar/Etc.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909"/>
    </mc:Choice>
    <mc:Fallback xmlns="">
      <p:transition spd="slow" advTm="108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Social Media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Facebook, Instagram, Twitter, etc.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Netflix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TV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YouTube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Video Games</a:t>
            </a:r>
          </a:p>
        </p:txBody>
      </p:sp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Technology Distractions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497"/>
    </mc:Choice>
    <mc:Fallback xmlns="">
      <p:transition spd="slow" advTm="114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>
            <a:spLocks noGrp="1"/>
          </p:cNvSpPr>
          <p:nvPr>
            <p:ph type="subTitle" idx="1"/>
          </p:nvPr>
        </p:nvSpPr>
        <p:spPr>
          <a:xfrm>
            <a:off x="301200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Give yourself a set amount of time to take breaks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Get your friends involved in your goals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Stick to utilizing a planning activity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Celebrate your victories</a:t>
            </a:r>
            <a:endParaRPr dirty="0"/>
          </a:p>
        </p:txBody>
      </p:sp>
      <p:sp>
        <p:nvSpPr>
          <p:cNvPr id="146" name="Google Shape;146;p36"/>
          <p:cNvSpPr txBox="1">
            <a:spLocks noGrp="1"/>
          </p:cNvSpPr>
          <p:nvPr>
            <p:ph type="title"/>
          </p:nvPr>
        </p:nvSpPr>
        <p:spPr>
          <a:xfrm>
            <a:off x="301200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Tips to Avoid Distractions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921"/>
    </mc:Choice>
    <mc:Fallback xmlns="">
      <p:transition spd="slow" advTm="101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0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8407800" cy="28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5"/>
              </a:rPr>
              <a:t>https://www.ted.com/talks/laura_vanderkam_how_to_gain_control_of_your_free_time#t-700722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70" name="Google Shape;170;p40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Ted Talk</a:t>
            </a:r>
            <a:endParaRPr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4584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77"/>
    </mc:Choice>
    <mc:Fallback xmlns="">
      <p:transition spd="slow" advTm="43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>
            <a:spLocks noGrp="1"/>
          </p:cNvSpPr>
          <p:nvPr>
            <p:ph type="subTitle" idx="1"/>
          </p:nvPr>
        </p:nvSpPr>
        <p:spPr>
          <a:xfrm>
            <a:off x="318150" y="1113775"/>
            <a:ext cx="5605200" cy="3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318150" y="352375"/>
            <a:ext cx="5822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Reflection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4796</TotalTime>
  <Words>303</Words>
  <Application>Microsoft Office PowerPoint</Application>
  <PresentationFormat>On-screen Show (16:9)</PresentationFormat>
  <Paragraphs>80</Paragraphs>
  <Slides>12</Slides>
  <Notes>12</Notes>
  <HiddenSlides>0</HiddenSlides>
  <MMClips>10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 Light</vt:lpstr>
      <vt:lpstr>PowerPoint Presentation</vt:lpstr>
      <vt:lpstr>What is Time Management? </vt:lpstr>
      <vt:lpstr>What Does Time Management Look Like?</vt:lpstr>
      <vt:lpstr>What are the Benefits of Good Time Management?</vt:lpstr>
      <vt:lpstr>Procrastination</vt:lpstr>
      <vt:lpstr>Steps for Improving Time Management </vt:lpstr>
      <vt:lpstr>Use a Planner/Calendar/Etc.</vt:lpstr>
      <vt:lpstr>Technology Distractions</vt:lpstr>
      <vt:lpstr>Tips to Avoid Distractions</vt:lpstr>
      <vt:lpstr>Ted Talk</vt:lpstr>
      <vt:lpstr>Reflection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Leininger, Cassidy</dc:creator>
  <cp:lastModifiedBy>cassidy leininger</cp:lastModifiedBy>
  <cp:revision>20</cp:revision>
  <dcterms:modified xsi:type="dcterms:W3CDTF">2021-03-23T17:44:45Z</dcterms:modified>
</cp:coreProperties>
</file>