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60155b832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60155b83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c9354c86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c9354c86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c9354c86c_2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c9354c86c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c9354c86c_2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c9354c86c_2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c9354c86c_2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c9354c86c_2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c9354c86c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c9354c86c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c9354c86c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c9354c86c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c9354c86c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c9354c86c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c9354c86c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c9354c86c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c9354c86c_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c9354c86c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c9354c86c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c9354c86c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c9354c86c_2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c9354c86c_2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c9354c86c_2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c9354c86c_2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6c9354c86c_2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6c9354c86c_2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c9354c86c_2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c9354c86c_2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c9354c86c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c9354c86c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c9354c86c_2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c9354c86c_2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c9354c86c_2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c9354c86c_2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6c9354c86c_2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6c9354c86c_2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6c9354c86c_2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6c9354c86c_2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6c9354c86c_2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6c9354c86c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c9354c86c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c9354c86c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c9354c86c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6c9354c86c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1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2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3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4">
  <p:cSld name="TITLE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2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7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22" name="Google Shape;22;p7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3">
  <p:cSld name="SECTION_HEADER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8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4">
  <p:cSld name="SECTION_HEADER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9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5">
  <p:cSld name="SECTION_HEADER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33" name="Google Shape;33;p10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6">
  <p:cSld name="SECTION_HEADER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36" name="Google Shape;36;p11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7">
  <p:cSld name="SECTION_HEADER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39" name="Google Shape;39;p12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8">
  <p:cSld name="SECTION_HEADER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42" name="Google Shape;42;p13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9">
  <p:cSld name="SECTION_HEADER_1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10">
  <p:cSld name="SECTION_HEADER_1_1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48" name="Google Shape;48;p15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idx="1" type="subTitle"/>
          </p:nvPr>
        </p:nvSpPr>
        <p:spPr>
          <a:xfrm>
            <a:off x="372350" y="1723475"/>
            <a:ext cx="4023900" cy="30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51" name="Google Shape;51;p16"/>
          <p:cNvSpPr txBox="1"/>
          <p:nvPr>
            <p:ph type="title"/>
          </p:nvPr>
        </p:nvSpPr>
        <p:spPr>
          <a:xfrm>
            <a:off x="372350" y="1112400"/>
            <a:ext cx="4023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52" name="Google Shape;52;p16"/>
          <p:cNvSpPr txBox="1"/>
          <p:nvPr>
            <p:ph idx="2" type="subTitle"/>
          </p:nvPr>
        </p:nvSpPr>
        <p:spPr>
          <a:xfrm>
            <a:off x="4747750" y="1723475"/>
            <a:ext cx="4023900" cy="30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53" name="Google Shape;53;p16"/>
          <p:cNvSpPr txBox="1"/>
          <p:nvPr>
            <p:ph idx="3" type="title"/>
          </p:nvPr>
        </p:nvSpPr>
        <p:spPr>
          <a:xfrm>
            <a:off x="4747750" y="1112400"/>
            <a:ext cx="4023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11">
  <p:cSld name="SECTION_HEADER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" type="subTitle"/>
          </p:nvPr>
        </p:nvSpPr>
        <p:spPr>
          <a:xfrm>
            <a:off x="318150" y="1113775"/>
            <a:ext cx="8407800" cy="28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56" name="Google Shape;56;p17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12">
  <p:cSld name="SECTION_HEADER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/>
          <p:nvPr>
            <p:ph idx="1" type="subTitle"/>
          </p:nvPr>
        </p:nvSpPr>
        <p:spPr>
          <a:xfrm>
            <a:off x="318150" y="1113775"/>
            <a:ext cx="8407800" cy="21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59" name="Google Shape;59;p18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13">
  <p:cSld name="SECTION_HEADER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8150" y="1113775"/>
            <a:ext cx="85164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62" name="Google Shape;62;p19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14">
  <p:cSld name="SECTION_HEADER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idx="1" type="subTitle"/>
          </p:nvPr>
        </p:nvSpPr>
        <p:spPr>
          <a:xfrm>
            <a:off x="318150" y="1113775"/>
            <a:ext cx="8600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65" name="Google Shape;65;p20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ody 15">
  <p:cSld name="SECTION_HEADER_2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idx="1" type="subTitle"/>
          </p:nvPr>
        </p:nvSpPr>
        <p:spPr>
          <a:xfrm>
            <a:off x="318150" y="1113775"/>
            <a:ext cx="8600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  <p:sp>
        <p:nvSpPr>
          <p:cNvPr id="68" name="Google Shape;68;p21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000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losing 1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losing 2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Template Directions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>
            <a:off x="311700" y="1152475"/>
            <a:ext cx="8520600" cy="28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Duplicate slides below as needed to complete your presentation</a:t>
            </a:r>
            <a:endParaRPr>
              <a:solidFill>
                <a:srgbClr val="07376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There are 4 title slides, 15 body slides, and 2 closing slides to choose from in the “Layout” tab</a:t>
            </a:r>
            <a:endParaRPr>
              <a:solidFill>
                <a:srgbClr val="07376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Add your content. If copy/pasting content it may need to be </a:t>
            </a:r>
            <a:r>
              <a:rPr lang="en">
                <a:solidFill>
                  <a:srgbClr val="073763"/>
                </a:solidFill>
              </a:rPr>
              <a:t>formatted</a:t>
            </a:r>
            <a:r>
              <a:rPr lang="en">
                <a:solidFill>
                  <a:srgbClr val="073763"/>
                </a:solidFill>
              </a:rPr>
              <a:t>.</a:t>
            </a:r>
            <a:endParaRPr>
              <a:solidFill>
                <a:srgbClr val="07376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Delete unused template slides</a:t>
            </a:r>
            <a:endParaRPr>
              <a:solidFill>
                <a:srgbClr val="07376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DELETE THIS SLIDE</a:t>
            </a:r>
            <a:endParaRPr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7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8"/>
          <p:cNvSpPr txBox="1"/>
          <p:nvPr>
            <p:ph idx="1" type="subTitle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/>
          <p:nvPr>
            <p:ph idx="1" type="subTitle"/>
          </p:nvPr>
        </p:nvSpPr>
        <p:spPr>
          <a:xfrm>
            <a:off x="372350" y="1723475"/>
            <a:ext cx="4023900" cy="30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9"/>
          <p:cNvSpPr txBox="1"/>
          <p:nvPr>
            <p:ph type="title"/>
          </p:nvPr>
        </p:nvSpPr>
        <p:spPr>
          <a:xfrm>
            <a:off x="372350" y="1112400"/>
            <a:ext cx="4023900" cy="5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9"/>
          <p:cNvSpPr txBox="1"/>
          <p:nvPr>
            <p:ph idx="2" type="subTitle"/>
          </p:nvPr>
        </p:nvSpPr>
        <p:spPr>
          <a:xfrm>
            <a:off x="4747750" y="1723475"/>
            <a:ext cx="4023900" cy="30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9"/>
          <p:cNvSpPr txBox="1"/>
          <p:nvPr>
            <p:ph idx="3" type="title"/>
          </p:nvPr>
        </p:nvSpPr>
        <p:spPr>
          <a:xfrm>
            <a:off x="4747750" y="1112400"/>
            <a:ext cx="4023900" cy="5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0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1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1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2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/>
          <p:nvPr>
            <p:ph idx="1" type="subTitle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3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4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4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5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6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7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7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8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/>
          <p:nvPr>
            <p:ph idx="1" type="subTitle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9"/>
          <p:cNvSpPr txBox="1"/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0"/>
          <p:cNvSpPr txBox="1"/>
          <p:nvPr>
            <p:ph idx="1" type="subTitle"/>
          </p:nvPr>
        </p:nvSpPr>
        <p:spPr>
          <a:xfrm>
            <a:off x="318150" y="1113775"/>
            <a:ext cx="8407800" cy="28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40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1"/>
          <p:cNvSpPr txBox="1"/>
          <p:nvPr>
            <p:ph idx="1" type="subTitle"/>
          </p:nvPr>
        </p:nvSpPr>
        <p:spPr>
          <a:xfrm>
            <a:off x="318150" y="1113775"/>
            <a:ext cx="8407800" cy="21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41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2"/>
          <p:cNvSpPr txBox="1"/>
          <p:nvPr>
            <p:ph idx="1" type="subTitle"/>
          </p:nvPr>
        </p:nvSpPr>
        <p:spPr>
          <a:xfrm>
            <a:off x="318150" y="1113775"/>
            <a:ext cx="8516400" cy="21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2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3"/>
          <p:cNvSpPr txBox="1"/>
          <p:nvPr>
            <p:ph idx="1" type="subTitle"/>
          </p:nvPr>
        </p:nvSpPr>
        <p:spPr>
          <a:xfrm>
            <a:off x="318150" y="1113775"/>
            <a:ext cx="8600100" cy="21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3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4"/>
          <p:cNvSpPr txBox="1"/>
          <p:nvPr>
            <p:ph idx="1" type="subTitle"/>
          </p:nvPr>
        </p:nvSpPr>
        <p:spPr>
          <a:xfrm>
            <a:off x="318150" y="1113775"/>
            <a:ext cx="8600100" cy="21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44"/>
          <p:cNvSpPr txBox="1"/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