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222"/>
    <a:srgbClr val="113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4F5CB-8837-A946-8ACD-B7579F502B5B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C6ED0-0286-0F46-B008-3FDA5FA46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8ADF-328F-A183-BFB6-43178F3E3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12243D-8E3C-BB29-AE7B-393D65AA40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5EEA1-6ACA-6599-E263-7B9C6AB8A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BB0ED-49D6-B444-0C6D-FEC33AB22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8699C-1798-1E15-CD40-4FBF01339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19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D7DD4-AD27-47F2-1343-64B3B84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3AAB1-3CD7-EC56-A731-8AFBBF41D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072E1-87AE-9E1D-D602-6D024B621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D87FF-33B6-132D-33DA-4B3F9EB10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EE23B-F091-953B-98EE-0D95A301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6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02633-0103-AE45-F53C-F5DEA8E9D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A6F27-7CB9-B875-BAF0-9FFDCE6C6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A8585-75AB-C14E-504D-6CB85EC6F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0E374-51D3-E57E-73A9-A232F0298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BD8CC-4D71-E852-5BB2-2B0B8CE8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46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5965C-B6A4-CAF7-EC32-0E5E52062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A3540-5119-861F-B37A-6F7EF8108F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A131E-EB14-FA89-BA61-6C6C37AD4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D0A8C-433C-2E29-8655-4E03BF5B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7E357-2FE4-3376-B754-68E38AFA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5D532-F673-F48C-07D2-2FC741E9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9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18899-4218-0EFF-D57C-9C5E1275E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119DB-2FCA-FE29-CDA2-5CA26DF0A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055FA6-9F10-BDAA-A385-098E504F3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935959-4CEE-D58D-5753-3722580DC1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8078E8-2224-A471-3A12-ACA0A5956C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91D4E1-27A6-51D0-2369-F6C738C6B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7B79E0-A579-610E-548D-30046142A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F6284F-0C93-72B3-F5BF-4C906747D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8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71E3-F2AA-C033-9C53-A6DFF190D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7471ED-CB7B-D550-E878-D72D72441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FD5C25-1AF7-E62C-E483-236033C44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699110-9126-0BB4-DF6B-E8416EC96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8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12E422-7B06-6719-1571-5E40F201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663DC9-CA10-DEEC-C7EA-EFD343F89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20818-C8C7-BE64-5DEF-A3ED03688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8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DC3A-6C66-BD6C-60C5-38CDC49B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9D4A0-1586-EB1D-44C1-E7CFDB29C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45BA1-CCBD-5B6D-0D52-854969505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B8C53D-1BFD-57DB-E841-F917A5AE3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C4A95-A5FD-717B-8D60-2F347798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28F3C-4634-65B0-72ED-256B35E76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62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7EB3F-2751-6928-ED7E-DF610CA69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4583F1-799A-BCBE-DB17-13DA52909E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03E76-38B9-1590-A4B7-110CE2B4D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2B495-7616-DBCA-08FD-29F30BF50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D005EF-075B-D0EB-31A8-159459BF0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EDD43-54F0-4D26-6B3A-F7137075B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1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3A7C9-F312-F78F-922C-564CD8DC3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A0EDEA-88DC-041A-C601-450EB5F66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B8099-419D-B757-D3CA-A20DF046F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5022A-F66D-BD8B-9DC4-4C3242F03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3B0D3-E99A-16C7-5A0A-BC312EF08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02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910E0E-FA4C-7FE1-982C-BF486DE498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7F8C5F-1748-8F83-5BAE-B63D70586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9AAD3-D1EA-D850-47D5-90E06EFE7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A4D1B-7707-B0E3-CB72-6FA3FC9D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1C2F4-1352-169B-B2EC-0C448A2B6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15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5702C3-C301-BA14-9A3E-5036A5D98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0D505-E666-6916-2F9A-6B83B3C0B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699F6-649F-B9AD-64B2-3C34552F0C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BE583-96A0-8247-8307-EC38B79A4662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5A76C-E4E1-3AD1-C3C9-D9521B19F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2BC42-26FA-82E0-3559-494F748CB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55500-8651-7044-BF27-E1706496A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0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DA7AFD-4B4F-DCC9-A38F-79218E933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32514"/>
            <a:ext cx="2844800" cy="2070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13086E-E573-FF53-8B26-1D47325B55E5}"/>
              </a:ext>
            </a:extLst>
          </p:cNvPr>
          <p:cNvSpPr txBox="1"/>
          <p:nvPr/>
        </p:nvSpPr>
        <p:spPr>
          <a:xfrm>
            <a:off x="2649882" y="4492487"/>
            <a:ext cx="66890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671350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92CF7-C86F-35F6-CACF-F276B5D8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632" y="2704749"/>
            <a:ext cx="5050064" cy="37771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Click to add body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A3872D-4EB5-9A5C-6968-1264CFB10771}"/>
              </a:ext>
            </a:extLst>
          </p:cNvPr>
          <p:cNvSpPr/>
          <p:nvPr/>
        </p:nvSpPr>
        <p:spPr>
          <a:xfrm>
            <a:off x="0" y="0"/>
            <a:ext cx="12192000" cy="1383957"/>
          </a:xfrm>
          <a:prstGeom prst="rect">
            <a:avLst/>
          </a:prstGeom>
          <a:solidFill>
            <a:srgbClr val="113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34B42D-63E7-BFA1-9B7E-93B28085E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022" y="422446"/>
            <a:ext cx="3299254" cy="5171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781D22-F889-3DA5-8358-CFD61FF8C9EA}"/>
              </a:ext>
            </a:extLst>
          </p:cNvPr>
          <p:cNvSpPr txBox="1"/>
          <p:nvPr/>
        </p:nvSpPr>
        <p:spPr>
          <a:xfrm>
            <a:off x="714632" y="1952368"/>
            <a:ext cx="43763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1130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0A3C872-F623-1A3B-2434-8A4D0E606D2E}"/>
              </a:ext>
            </a:extLst>
          </p:cNvPr>
          <p:cNvSpPr txBox="1">
            <a:spLocks/>
          </p:cNvSpPr>
          <p:nvPr/>
        </p:nvSpPr>
        <p:spPr>
          <a:xfrm>
            <a:off x="6429632" y="2704749"/>
            <a:ext cx="5050064" cy="3777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Click to add body text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AE2C76-BF5A-E429-269E-207997EE67FE}"/>
              </a:ext>
            </a:extLst>
          </p:cNvPr>
          <p:cNvSpPr txBox="1"/>
          <p:nvPr/>
        </p:nvSpPr>
        <p:spPr>
          <a:xfrm>
            <a:off x="6429632" y="1952368"/>
            <a:ext cx="43763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1130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81661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A3872D-4EB5-9A5C-6968-1264CFB10771}"/>
              </a:ext>
            </a:extLst>
          </p:cNvPr>
          <p:cNvSpPr/>
          <p:nvPr/>
        </p:nvSpPr>
        <p:spPr>
          <a:xfrm>
            <a:off x="0" y="0"/>
            <a:ext cx="12192000" cy="1383957"/>
          </a:xfrm>
          <a:prstGeom prst="rect">
            <a:avLst/>
          </a:prstGeom>
          <a:solidFill>
            <a:srgbClr val="113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34B42D-63E7-BFA1-9B7E-93B28085E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022" y="422446"/>
            <a:ext cx="3299254" cy="51718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E05BA8-A742-B83B-E12D-0053CDAD9FBF}"/>
              </a:ext>
            </a:extLst>
          </p:cNvPr>
          <p:cNvSpPr txBox="1">
            <a:spLocks/>
          </p:cNvSpPr>
          <p:nvPr/>
        </p:nvSpPr>
        <p:spPr>
          <a:xfrm>
            <a:off x="714631" y="2704750"/>
            <a:ext cx="10665941" cy="3510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Click to add body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9D7D5C-9E05-04A3-867C-AF5C6A321B0D}"/>
              </a:ext>
            </a:extLst>
          </p:cNvPr>
          <p:cNvSpPr txBox="1"/>
          <p:nvPr/>
        </p:nvSpPr>
        <p:spPr>
          <a:xfrm>
            <a:off x="714632" y="1952368"/>
            <a:ext cx="43763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1130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21565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A3872D-4EB5-9A5C-6968-1264CFB10771}"/>
              </a:ext>
            </a:extLst>
          </p:cNvPr>
          <p:cNvSpPr/>
          <p:nvPr/>
        </p:nvSpPr>
        <p:spPr>
          <a:xfrm rot="5400000">
            <a:off x="6050201" y="-1082793"/>
            <a:ext cx="91600" cy="12192002"/>
          </a:xfrm>
          <a:prstGeom prst="rect">
            <a:avLst/>
          </a:prstGeom>
          <a:solidFill>
            <a:srgbClr val="113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3FD0AE-B7A4-612A-0845-EEA97CEB8C75}"/>
              </a:ext>
            </a:extLst>
          </p:cNvPr>
          <p:cNvSpPr txBox="1">
            <a:spLocks/>
          </p:cNvSpPr>
          <p:nvPr/>
        </p:nvSpPr>
        <p:spPr>
          <a:xfrm>
            <a:off x="714631" y="1600153"/>
            <a:ext cx="6625283" cy="4419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Click to add body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230468-471E-BCF9-89C2-4231E8CC9025}"/>
              </a:ext>
            </a:extLst>
          </p:cNvPr>
          <p:cNvSpPr txBox="1"/>
          <p:nvPr/>
        </p:nvSpPr>
        <p:spPr>
          <a:xfrm>
            <a:off x="714632" y="477551"/>
            <a:ext cx="437635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>
                <a:solidFill>
                  <a:srgbClr val="1130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460EB-404B-67ED-0021-B3F580A3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39" y="5327421"/>
            <a:ext cx="4441288" cy="124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95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A3872D-4EB5-9A5C-6968-1264CFB10771}"/>
              </a:ext>
            </a:extLst>
          </p:cNvPr>
          <p:cNvSpPr/>
          <p:nvPr/>
        </p:nvSpPr>
        <p:spPr>
          <a:xfrm>
            <a:off x="8167816" y="0"/>
            <a:ext cx="4024184" cy="6858000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9AAE85-3EBB-79A9-A2C3-8DF2E3985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313" y="5016843"/>
            <a:ext cx="1897190" cy="136360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3FD0AE-B7A4-612A-0845-EEA97CEB8C75}"/>
              </a:ext>
            </a:extLst>
          </p:cNvPr>
          <p:cNvSpPr txBox="1">
            <a:spLocks/>
          </p:cNvSpPr>
          <p:nvPr/>
        </p:nvSpPr>
        <p:spPr>
          <a:xfrm>
            <a:off x="714631" y="1600153"/>
            <a:ext cx="6625283" cy="4419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Click to add body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230468-471E-BCF9-89C2-4231E8CC9025}"/>
              </a:ext>
            </a:extLst>
          </p:cNvPr>
          <p:cNvSpPr txBox="1"/>
          <p:nvPr/>
        </p:nvSpPr>
        <p:spPr>
          <a:xfrm>
            <a:off x="714632" y="477551"/>
            <a:ext cx="437635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>
                <a:solidFill>
                  <a:srgbClr val="1130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10772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A3872D-4EB5-9A5C-6968-1264CFB10771}"/>
              </a:ext>
            </a:extLst>
          </p:cNvPr>
          <p:cNvSpPr/>
          <p:nvPr/>
        </p:nvSpPr>
        <p:spPr>
          <a:xfrm>
            <a:off x="0" y="0"/>
            <a:ext cx="4024184" cy="6858000"/>
          </a:xfrm>
          <a:prstGeom prst="rect">
            <a:avLst/>
          </a:prstGeom>
          <a:solidFill>
            <a:srgbClr val="113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B1D1D-7618-B147-4E8C-7226B3376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893" y="4942703"/>
            <a:ext cx="1872398" cy="136250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E48C8E2-7966-6582-EE04-DFC3DDE270C9}"/>
              </a:ext>
            </a:extLst>
          </p:cNvPr>
          <p:cNvSpPr txBox="1">
            <a:spLocks/>
          </p:cNvSpPr>
          <p:nvPr/>
        </p:nvSpPr>
        <p:spPr>
          <a:xfrm>
            <a:off x="4681150" y="1556905"/>
            <a:ext cx="6625283" cy="4419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Click to add body text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6D7DC5-4D51-25AA-C4A8-3BDC5855F229}"/>
              </a:ext>
            </a:extLst>
          </p:cNvPr>
          <p:cNvSpPr txBox="1"/>
          <p:nvPr/>
        </p:nvSpPr>
        <p:spPr>
          <a:xfrm>
            <a:off x="4681151" y="434303"/>
            <a:ext cx="437635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>
                <a:solidFill>
                  <a:srgbClr val="1130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6714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F33FD70-A59B-2A99-0764-25C6DAEAFDAF}"/>
              </a:ext>
            </a:extLst>
          </p:cNvPr>
          <p:cNvSpPr/>
          <p:nvPr/>
        </p:nvSpPr>
        <p:spPr>
          <a:xfrm>
            <a:off x="-934820" y="5918885"/>
            <a:ext cx="8785654" cy="123568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49A053-D6F2-AAF5-DBE6-F6571B0AF01B}"/>
              </a:ext>
            </a:extLst>
          </p:cNvPr>
          <p:cNvSpPr txBox="1">
            <a:spLocks/>
          </p:cNvSpPr>
          <p:nvPr/>
        </p:nvSpPr>
        <p:spPr>
          <a:xfrm>
            <a:off x="652848" y="1785505"/>
            <a:ext cx="10332313" cy="3441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Click to add body text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72B4F5-247E-2FD1-4A98-CD878E7481D3}"/>
              </a:ext>
            </a:extLst>
          </p:cNvPr>
          <p:cNvSpPr txBox="1"/>
          <p:nvPr/>
        </p:nvSpPr>
        <p:spPr>
          <a:xfrm>
            <a:off x="652849" y="662903"/>
            <a:ext cx="437635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>
                <a:solidFill>
                  <a:srgbClr val="1130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6CDC547-7646-70BC-4EB2-4E1B55D96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172" y="5651388"/>
            <a:ext cx="3586723" cy="56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95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0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DA7AFD-4B4F-DCC9-A38F-79218E933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393950"/>
            <a:ext cx="28448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27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</TotalTime>
  <Words>46</Words>
  <Application>Microsoft Office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Grow</dc:creator>
  <cp:lastModifiedBy>Schroepfer, Nicholas</cp:lastModifiedBy>
  <cp:revision>6</cp:revision>
  <dcterms:created xsi:type="dcterms:W3CDTF">2022-11-10T16:08:34Z</dcterms:created>
  <dcterms:modified xsi:type="dcterms:W3CDTF">2023-02-07T17:54:23Z</dcterms:modified>
</cp:coreProperties>
</file>